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  <p:sldMasterId id="2147483669" r:id="rId2"/>
    <p:sldMasterId id="2147483677" r:id="rId3"/>
    <p:sldMasterId id="2147483679" r:id="rId4"/>
    <p:sldMasterId id="2147483660" r:id="rId5"/>
    <p:sldMasterId id="2147483693" r:id="rId6"/>
  </p:sldMasterIdLst>
  <p:notesMasterIdLst>
    <p:notesMasterId r:id="rId19"/>
  </p:notesMasterIdLst>
  <p:handoutMasterIdLst>
    <p:handoutMasterId r:id="rId20"/>
  </p:handoutMasterIdLst>
  <p:sldIdLst>
    <p:sldId id="263" r:id="rId7"/>
    <p:sldId id="268" r:id="rId8"/>
    <p:sldId id="276" r:id="rId9"/>
    <p:sldId id="269" r:id="rId10"/>
    <p:sldId id="270" r:id="rId11"/>
    <p:sldId id="272" r:id="rId12"/>
    <p:sldId id="273" r:id="rId13"/>
    <p:sldId id="271" r:id="rId14"/>
    <p:sldId id="274" r:id="rId15"/>
    <p:sldId id="265" r:id="rId16"/>
    <p:sldId id="26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96" y="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203B9-31DD-4821-865D-276E2B655D22}" type="datetimeFigureOut">
              <a:rPr lang="en-AU" smtClean="0"/>
              <a:t>19/04/2016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448A3-C9CB-4127-BF9B-87DDE5A2DD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83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4AA1F-5F26-4977-AD24-69CC02E9EBB2}" type="datetimeFigureOut">
              <a:rPr lang="en-AU" smtClean="0"/>
              <a:t>19/04/2016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C224E-B32D-4603-8CA3-7B63A5A5EB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6556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61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10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594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424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481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668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108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745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091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031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15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584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C224E-B32D-4603-8CA3-7B63A5A5EBA4}" type="slidenum">
              <a:rPr lang="en-AU" smtClean="0"/>
              <a:t>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41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083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862169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8EE2A-EA07-4C37-A968-9385303863C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5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09BF0-BAA2-40F4-970D-4FF4137C596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0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EFBED-D1D5-4806-8928-2605EB069D2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9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1FFAA-043D-4A67-972F-2BEEBDD7C44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5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ADDAC-C7CE-4885-955A-5EBA7B6F865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93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A9794-ACF9-4018-BAD0-49D79CE7155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8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F9BD0-C31D-4795-87A2-18AAA1F5B2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74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8461F-C9F7-4A8B-A072-D51A78DDC70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6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0033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7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25733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1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1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344738"/>
            <a:ext cx="10498667" cy="1143000"/>
          </a:xfrm>
        </p:spPr>
        <p:txBody>
          <a:bodyPr/>
          <a:lstStyle/>
          <a:p>
            <a:r>
              <a:rPr lang="en-AU" dirty="0" smtClean="0"/>
              <a:t>Click to edit Master </a:t>
            </a:r>
            <a:br>
              <a:rPr lang="en-AU" dirty="0" smtClean="0"/>
            </a:br>
            <a:r>
              <a:rPr lang="en-AU" dirty="0" smtClean="0"/>
              <a:t>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247AA-E2EC-8546-BE98-8DE9617A7A47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78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5B763D-1D5E-4446-9275-EAA2E1E5BBB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2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339E3-6742-4AB5-AAB1-EB737CC9D0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6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6F8FD-51E3-4E16-A668-AF0190A24C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0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757334" y="4008438"/>
            <a:ext cx="6773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LNSW_POS_LOGO_50m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15" y="778421"/>
            <a:ext cx="2509824" cy="1472870"/>
          </a:xfrm>
          <a:prstGeom prst="rect">
            <a:avLst/>
          </a:prstGeom>
        </p:spPr>
      </p:pic>
      <p:pic>
        <p:nvPicPr>
          <p:cNvPr id="5" name="Picture 4" descr="worldlead_libWT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31" y="5151381"/>
            <a:ext cx="3648405" cy="7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NSW_NEG_LOGO_50mm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67" y="829221"/>
            <a:ext cx="2422920" cy="1421872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8654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57334" y="4008438"/>
            <a:ext cx="67733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orldlead_lib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8" y="5149060"/>
            <a:ext cx="3648405" cy="7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757334" y="3487738"/>
            <a:ext cx="6773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LNSW_POS_LOGO_50m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15" y="4524921"/>
            <a:ext cx="2509824" cy="14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757334" y="3487738"/>
            <a:ext cx="677333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 userDrawn="1"/>
        </p:nvSpPr>
        <p:spPr>
          <a:xfrm>
            <a:off x="914400" y="2613026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400" dirty="0" smtClean="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10" name="Picture 9" descr="SLNSW_NEG_LOGO_50m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67" y="4537621"/>
            <a:ext cx="2422920" cy="14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_powerpoint_BG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21" y="0"/>
            <a:ext cx="2583180" cy="6858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762000" y="3644900"/>
            <a:ext cx="6773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9764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PRESENTATION TITLE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827339"/>
            <a:ext cx="10972800" cy="61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247AA-E2EC-8546-BE98-8DE9617A7A47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8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2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Digitisation</a:t>
            </a:r>
            <a:r>
              <a:rPr lang="en-US" dirty="0" smtClean="0"/>
              <a:t> – now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SLNSW_InterrobangLogo_5cmWide3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663" y="5892800"/>
            <a:ext cx="10398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isplaying TTL019-A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" name="AutoShape 4" descr="Displaying TTL019-A2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7937"/>
            <a:ext cx="6613629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24170"/>
            <a:ext cx="12525152" cy="885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-661988"/>
            <a:ext cx="12277725" cy="81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33" y="0"/>
            <a:ext cx="11764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8179"/>
            <a:ext cx="12192000" cy="813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467" y="-66675"/>
            <a:ext cx="12429066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8635" y="0"/>
            <a:ext cx="13377334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428" y="0"/>
            <a:ext cx="12372752" cy="695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3647" y="-380982"/>
            <a:ext cx="13663197" cy="76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73514" cy="69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20</Words>
  <Application>Microsoft Office PowerPoint</Application>
  <PresentationFormat>Widescreen</PresentationFormat>
  <Paragraphs>14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1_Custom Design</vt:lpstr>
      <vt:lpstr>2_Custom Design</vt:lpstr>
      <vt:lpstr>3_Custom Design</vt:lpstr>
      <vt:lpstr>4_Custom Design</vt:lpstr>
      <vt:lpstr>Custom Design</vt:lpstr>
      <vt:lpstr>Blank Presentation</vt:lpstr>
      <vt:lpstr>Digitisation – now what?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Company>State Library of NSW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Rosie  Handley</dc:creator>
  <cp:keywords>PowerPoint, PPT [SEC=UNCLASSIFIED]</cp:keywords>
  <cp:lastModifiedBy>Erin Robison</cp:lastModifiedBy>
  <cp:revision>34</cp:revision>
  <dcterms:created xsi:type="dcterms:W3CDTF">2013-10-15T04:00:12Z</dcterms:created>
  <dcterms:modified xsi:type="dcterms:W3CDTF">2016-04-19T03:26:22Z</dcterms:modified>
  <cp:category>Template</cp:category>
  <cp:contentStatus>Active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M_Originator_Hash_SHA1">
    <vt:lpwstr>2A427817F5F2DC1752C7C256E47BBBA984023BCA</vt:lpwstr>
  </property>
  <property fmtid="{D5CDD505-2E9C-101B-9397-08002B2CF9AE}" pid="3" name="PM_SecurityClassification">
    <vt:lpwstr>UNCLASSIFIED</vt:lpwstr>
  </property>
  <property fmtid="{D5CDD505-2E9C-101B-9397-08002B2CF9AE}" pid="4" name="PM_DisplayValueSecClassificationWithQualifier">
    <vt:lpwstr>UNCLASSIFIED</vt:lpwstr>
  </property>
  <property fmtid="{D5CDD505-2E9C-101B-9397-08002B2CF9AE}" pid="5" name="PM_Qualifier">
    <vt:lpwstr/>
  </property>
  <property fmtid="{D5CDD505-2E9C-101B-9397-08002B2CF9AE}" pid="6" name="PM_Hash_SHA1">
    <vt:lpwstr>BEE6FA6AF2C1E7C55A00BC3975BCC9EA7DE18E5B</vt:lpwstr>
  </property>
  <property fmtid="{D5CDD505-2E9C-101B-9397-08002B2CF9AE}" pid="7" name="PM_InsertionValue">
    <vt:lpwstr>UNCLASSIFIED</vt:lpwstr>
  </property>
  <property fmtid="{D5CDD505-2E9C-101B-9397-08002B2CF9AE}" pid="8" name="PM_Hash_Salt">
    <vt:lpwstr>F64377D8E241726FFB813B8E7E260A12</vt:lpwstr>
  </property>
  <property fmtid="{D5CDD505-2E9C-101B-9397-08002B2CF9AE}" pid="9" name="PM_Hash_Version">
    <vt:lpwstr>2014.2</vt:lpwstr>
  </property>
  <property fmtid="{D5CDD505-2E9C-101B-9397-08002B2CF9AE}" pid="10" name="PM_Hash_Salt_Prev">
    <vt:lpwstr>5C5DC8229C16410EFF7202EC9E2B4CE4</vt:lpwstr>
  </property>
  <property fmtid="{D5CDD505-2E9C-101B-9397-08002B2CF9AE}" pid="11" name="PM_Caveats_Count">
    <vt:lpwstr>0</vt:lpwstr>
  </property>
  <property fmtid="{D5CDD505-2E9C-101B-9397-08002B2CF9AE}" pid="12" name="PM_LastInsertion">
    <vt:lpwstr>UNCLASSIFIED</vt:lpwstr>
  </property>
  <property fmtid="{D5CDD505-2E9C-101B-9397-08002B2CF9AE}" pid="13" name="PM_PrintOutPlacement_PPT">
    <vt:lpwstr/>
  </property>
</Properties>
</file>