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/>
    <p:restoredTop sz="94694"/>
  </p:normalViewPr>
  <p:slideViewPr>
    <p:cSldViewPr snapToGrid="0" snapToObjects="1">
      <p:cViewPr>
        <p:scale>
          <a:sx n="49" d="100"/>
          <a:sy n="49" d="100"/>
        </p:scale>
        <p:origin x="329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2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0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7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143"/>
            <a:ext cx="11830050" cy="47128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353"/>
            <a:ext cx="5831087" cy="130999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0BDA-76CA-2743-AF40-3C0C3D6A94CD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977BD-5EA5-864D-BBFA-06BF72C39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0242FB-D1CF-1A4E-87CC-E5C9DF35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" y="0"/>
            <a:ext cx="13715553" cy="243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5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52F86D-CE40-A845-B421-4E9DDA0AB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5554" cy="24383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074C0F-9B32-6C48-B180-EA9C75B700B1}"/>
              </a:ext>
            </a:extLst>
          </p:cNvPr>
          <p:cNvSpPr txBox="1"/>
          <p:nvPr/>
        </p:nvSpPr>
        <p:spPr>
          <a:xfrm>
            <a:off x="2168434" y="11175543"/>
            <a:ext cx="10066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Insert text box or image here (this text box can be edited)</a:t>
            </a:r>
          </a:p>
        </p:txBody>
      </p:sp>
    </p:spTree>
    <p:extLst>
      <p:ext uri="{BB962C8B-B14F-4D97-AF65-F5344CB8AC3E}">
        <p14:creationId xmlns:p14="http://schemas.microsoft.com/office/powerpoint/2010/main" val="197467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14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Hon</dc:creator>
  <cp:lastModifiedBy>Dominic Hon</cp:lastModifiedBy>
  <cp:revision>2</cp:revision>
  <dcterms:created xsi:type="dcterms:W3CDTF">2021-11-16T06:47:45Z</dcterms:created>
  <dcterms:modified xsi:type="dcterms:W3CDTF">2021-11-16T07:00:42Z</dcterms:modified>
</cp:coreProperties>
</file>