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y Dawson" userId="7c5ccf89-9242-479b-9c15-12ff34c4f63e" providerId="ADAL" clId="{39D86CE2-67C5-4213-9EA5-BDCF1D3D1E3B}"/>
    <pc:docChg chg="modSld">
      <pc:chgData name="Abby Dawson" userId="7c5ccf89-9242-479b-9c15-12ff34c4f63e" providerId="ADAL" clId="{39D86CE2-67C5-4213-9EA5-BDCF1D3D1E3B}" dt="2022-09-05T04:22:40.709" v="19" actId="404"/>
      <pc:docMkLst>
        <pc:docMk/>
      </pc:docMkLst>
      <pc:sldChg chg="modSp mod">
        <pc:chgData name="Abby Dawson" userId="7c5ccf89-9242-479b-9c15-12ff34c4f63e" providerId="ADAL" clId="{39D86CE2-67C5-4213-9EA5-BDCF1D3D1E3B}" dt="2022-09-05T04:22:40.709" v="19" actId="404"/>
        <pc:sldMkLst>
          <pc:docMk/>
          <pc:sldMk cId="76914611" sldId="256"/>
        </pc:sldMkLst>
        <pc:spChg chg="mod">
          <ac:chgData name="Abby Dawson" userId="7c5ccf89-9242-479b-9c15-12ff34c4f63e" providerId="ADAL" clId="{39D86CE2-67C5-4213-9EA5-BDCF1D3D1E3B}" dt="2022-09-05T04:22:40.709" v="19" actId="404"/>
          <ac:spMkLst>
            <pc:docMk/>
            <pc:sldMk cId="76914611" sldId="256"/>
            <ac:spMk id="5" creationId="{00000000-0000-0000-0000-000000000000}"/>
          </ac:spMkLst>
        </pc:spChg>
      </pc:sldChg>
    </pc:docChg>
  </pc:docChgLst>
  <pc:docChgLst>
    <pc:chgData name="Abby Dawson" userId="S::abby.dawson@sl.nsw.gov.au::7c5ccf89-9242-479b-9c15-12ff34c4f63e" providerId="AD" clId="Web-{6E476B83-6064-9D5A-CC3B-0DB4A88F28E4}"/>
    <pc:docChg chg="modSld">
      <pc:chgData name="Abby Dawson" userId="S::abby.dawson@sl.nsw.gov.au::7c5ccf89-9242-479b-9c15-12ff34c4f63e" providerId="AD" clId="Web-{6E476B83-6064-9D5A-CC3B-0DB4A88F28E4}" dt="2022-05-25T02:07:53.520" v="11" actId="20577"/>
      <pc:docMkLst>
        <pc:docMk/>
      </pc:docMkLst>
      <pc:sldChg chg="modSp">
        <pc:chgData name="Abby Dawson" userId="S::abby.dawson@sl.nsw.gov.au::7c5ccf89-9242-479b-9c15-12ff34c4f63e" providerId="AD" clId="Web-{6E476B83-6064-9D5A-CC3B-0DB4A88F28E4}" dt="2022-05-25T02:07:53.520" v="11" actId="20577"/>
        <pc:sldMkLst>
          <pc:docMk/>
          <pc:sldMk cId="76914611" sldId="256"/>
        </pc:sldMkLst>
        <pc:spChg chg="mod">
          <ac:chgData name="Abby Dawson" userId="S::abby.dawson@sl.nsw.gov.au::7c5ccf89-9242-479b-9c15-12ff34c4f63e" providerId="AD" clId="Web-{6E476B83-6064-9D5A-CC3B-0DB4A88F28E4}" dt="2022-05-25T02:07:53.520" v="11" actId="20577"/>
          <ac:spMkLst>
            <pc:docMk/>
            <pc:sldMk cId="76914611" sldId="256"/>
            <ac:spMk id="5" creationId="{00000000-0000-0000-0000-000000000000}"/>
          </ac:spMkLst>
        </pc:spChg>
      </pc:sldChg>
    </pc:docChg>
  </pc:docChgLst>
  <pc:docChgLst>
    <pc:chgData name="Abby Dawson" userId="S::abby.dawson@sl.nsw.gov.au::7c5ccf89-9242-479b-9c15-12ff34c4f63e" providerId="AD" clId="Web-{7AF7E4A5-9722-D6AF-3D0F-D7502A8EF882}"/>
    <pc:docChg chg="modSld">
      <pc:chgData name="Abby Dawson" userId="S::abby.dawson@sl.nsw.gov.au::7c5ccf89-9242-479b-9c15-12ff34c4f63e" providerId="AD" clId="Web-{7AF7E4A5-9722-D6AF-3D0F-D7502A8EF882}" dt="2022-05-25T02:12:46.876" v="0" actId="20577"/>
      <pc:docMkLst>
        <pc:docMk/>
      </pc:docMkLst>
      <pc:sldChg chg="modSp">
        <pc:chgData name="Abby Dawson" userId="S::abby.dawson@sl.nsw.gov.au::7c5ccf89-9242-479b-9c15-12ff34c4f63e" providerId="AD" clId="Web-{7AF7E4A5-9722-D6AF-3D0F-D7502A8EF882}" dt="2022-05-25T02:12:46.876" v="0" actId="20577"/>
        <pc:sldMkLst>
          <pc:docMk/>
          <pc:sldMk cId="76914611" sldId="256"/>
        </pc:sldMkLst>
        <pc:spChg chg="mod">
          <ac:chgData name="Abby Dawson" userId="S::abby.dawson@sl.nsw.gov.au::7c5ccf89-9242-479b-9c15-12ff34c4f63e" providerId="AD" clId="Web-{7AF7E4A5-9722-D6AF-3D0F-D7502A8EF882}" dt="2022-05-25T02:12:46.876" v="0" actId="20577"/>
          <ac:spMkLst>
            <pc:docMk/>
            <pc:sldMk cId="76914611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B3E63-9E46-1C4E-BE56-DACA04A5F86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540" y="1323605"/>
            <a:ext cx="5177481" cy="55861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indyreads</a:t>
            </a:r>
            <a:r>
              <a:rPr lang="en-US" sz="21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 now has </a:t>
            </a:r>
            <a:r>
              <a:rPr lang="en-US" sz="2100" dirty="0" err="1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ebooks</a:t>
            </a:r>
            <a:r>
              <a:rPr lang="en-US" sz="21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 and </a:t>
            </a:r>
            <a:endParaRPr lang="en-US" sz="2100" dirty="0">
              <a:solidFill>
                <a:schemeClr val="bg1"/>
              </a:solidFill>
              <a:latin typeface="Arial"/>
              <a:ea typeface="Arial" charset="0"/>
              <a:cs typeface="Arial" charset="0"/>
            </a:endParaRPr>
          </a:p>
          <a:p>
            <a:r>
              <a:rPr lang="en-US" sz="21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e-audiobooks in community languages, including: </a:t>
            </a:r>
            <a:endParaRPr lang="en-US" sz="2100" dirty="0">
              <a:solidFill>
                <a:schemeClr val="bg1"/>
              </a:solidFill>
              <a:latin typeface="Arial"/>
              <a:ea typeface="Arial" charset="0"/>
              <a:cs typeface="Arial" charset="0"/>
            </a:endParaRPr>
          </a:p>
          <a:p>
            <a:endParaRPr lang="en-US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1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Chinese / </a:t>
            </a:r>
            <a:r>
              <a:rPr lang="ja-JP" sz="2100" b="1" dirty="0">
                <a:solidFill>
                  <a:schemeClr val="bg1"/>
                </a:solidFill>
                <a:effectLst/>
                <a:latin typeface="Times New Roman"/>
                <a:ea typeface="MS Mincho"/>
                <a:cs typeface="Times New Roman"/>
              </a:rPr>
              <a:t>中文</a:t>
            </a:r>
            <a:endParaRPr lang="en-US" sz="2100" dirty="0">
              <a:solidFill>
                <a:schemeClr val="bg1"/>
              </a:solidFill>
              <a:latin typeface="Times New Roman"/>
              <a:ea typeface="MS Mincho"/>
              <a:cs typeface="Times New Roman"/>
            </a:endParaRPr>
          </a:p>
          <a:p>
            <a:r>
              <a:rPr lang="en-US" sz="21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French /  </a:t>
            </a:r>
            <a:r>
              <a:rPr lang="en-US" sz="2100" dirty="0" err="1">
                <a:solidFill>
                  <a:schemeClr val="bg1"/>
                </a:solidFill>
                <a:effectLst/>
                <a:latin typeface="Arial"/>
                <a:ea typeface="MS Mincho"/>
                <a:cs typeface="Arial"/>
              </a:rPr>
              <a:t>Français</a:t>
            </a:r>
            <a:endParaRPr lang="en-US" sz="2100" dirty="0">
              <a:solidFill>
                <a:schemeClr val="bg1"/>
              </a:solidFill>
              <a:effectLst/>
              <a:latin typeface="Arial"/>
              <a:ea typeface="MS Mincho"/>
              <a:cs typeface="Arial"/>
            </a:endParaRPr>
          </a:p>
          <a:p>
            <a:r>
              <a:rPr lang="en-US" sz="2100" dirty="0">
                <a:solidFill>
                  <a:schemeClr val="bg1"/>
                </a:solidFill>
                <a:latin typeface="Arial"/>
                <a:ea typeface="MS Mincho"/>
                <a:cs typeface="Arial"/>
              </a:rPr>
              <a:t>German / Deutsch</a:t>
            </a:r>
          </a:p>
          <a:p>
            <a:r>
              <a:rPr lang="en-US" sz="21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Italian / </a:t>
            </a:r>
            <a:r>
              <a:rPr lang="en-US" sz="2100" dirty="0">
                <a:solidFill>
                  <a:schemeClr val="bg1"/>
                </a:solidFill>
                <a:effectLst/>
                <a:latin typeface="Arial"/>
                <a:ea typeface="MS Mincho"/>
                <a:cs typeface="Arial"/>
              </a:rPr>
              <a:t>Italiano</a:t>
            </a:r>
            <a:endParaRPr lang="en-US" sz="2100" dirty="0">
              <a:solidFill>
                <a:schemeClr val="bg1"/>
              </a:solidFill>
              <a:latin typeface="Arial"/>
              <a:ea typeface="MS Mincho"/>
              <a:cs typeface="Arial"/>
            </a:endParaRPr>
          </a:p>
          <a:p>
            <a:r>
              <a:rPr lang="en-US" sz="2100" dirty="0">
                <a:solidFill>
                  <a:schemeClr val="bg1"/>
                </a:solidFill>
                <a:latin typeface="Arial"/>
                <a:ea typeface="MS Mincho"/>
                <a:cs typeface="Arial"/>
              </a:rPr>
              <a:t>Polish / </a:t>
            </a:r>
            <a:r>
              <a:rPr lang="en-US" sz="2100" dirty="0" err="1">
                <a:solidFill>
                  <a:schemeClr val="bg1"/>
                </a:solidFill>
                <a:latin typeface="Arial"/>
                <a:ea typeface="MS Mincho"/>
                <a:cs typeface="Arial"/>
              </a:rPr>
              <a:t>Polski</a:t>
            </a:r>
            <a:endParaRPr lang="en-US" sz="2100" dirty="0">
              <a:solidFill>
                <a:schemeClr val="bg1"/>
              </a:solidFill>
              <a:latin typeface="Arial"/>
              <a:ea typeface="MS Mincho"/>
              <a:cs typeface="Arial"/>
            </a:endParaRPr>
          </a:p>
          <a:p>
            <a:r>
              <a:rPr lang="en-US" sz="21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Portuguese /  </a:t>
            </a:r>
            <a:r>
              <a:rPr lang="en-US" sz="2100" dirty="0" err="1">
                <a:solidFill>
                  <a:schemeClr val="bg1"/>
                </a:solidFill>
                <a:effectLst/>
                <a:latin typeface="Arial"/>
                <a:ea typeface="MS Mincho"/>
                <a:cs typeface="Arial"/>
              </a:rPr>
              <a:t>Português</a:t>
            </a:r>
            <a:endParaRPr lang="en-US" sz="2100" dirty="0">
              <a:solidFill>
                <a:schemeClr val="bg1"/>
              </a:solidFill>
              <a:latin typeface="Arial"/>
              <a:ea typeface="MS Mincho"/>
              <a:cs typeface="Arial"/>
            </a:endParaRPr>
          </a:p>
          <a:p>
            <a:r>
              <a:rPr lang="en-US" sz="21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Romanian / </a:t>
            </a:r>
            <a:r>
              <a:rPr lang="en-US" sz="2100" dirty="0" err="1">
                <a:solidFill>
                  <a:schemeClr val="bg1"/>
                </a:solidFill>
                <a:effectLst/>
                <a:latin typeface="Arial"/>
                <a:ea typeface="MS Mincho"/>
                <a:cs typeface="Arial"/>
              </a:rPr>
              <a:t>Română</a:t>
            </a:r>
            <a:endParaRPr lang="en-US" sz="2100" dirty="0">
              <a:solidFill>
                <a:schemeClr val="bg1"/>
              </a:solidFill>
              <a:latin typeface="Arial"/>
              <a:ea typeface="MS Mincho"/>
              <a:cs typeface="Arial"/>
            </a:endParaRPr>
          </a:p>
          <a:p>
            <a:r>
              <a:rPr lang="en-US" sz="21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Russian / </a:t>
            </a:r>
            <a:r>
              <a:rPr lang="en-US" sz="2100" dirty="0" err="1">
                <a:solidFill>
                  <a:schemeClr val="bg1"/>
                </a:solidFill>
                <a:effectLst/>
                <a:latin typeface="Arial"/>
                <a:ea typeface="MS Mincho"/>
                <a:cs typeface="Arial"/>
              </a:rPr>
              <a:t>Pусский</a:t>
            </a:r>
            <a:endParaRPr lang="en-US" sz="2100" dirty="0">
              <a:solidFill>
                <a:schemeClr val="bg1"/>
              </a:solidFill>
              <a:latin typeface="Arial"/>
              <a:ea typeface="MS Mincho"/>
              <a:cs typeface="Arial"/>
            </a:endParaRPr>
          </a:p>
          <a:p>
            <a:r>
              <a:rPr lang="en-US" sz="210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Spanish / </a:t>
            </a:r>
            <a:r>
              <a:rPr lang="en-US" sz="2100" dirty="0">
                <a:solidFill>
                  <a:schemeClr val="bg1"/>
                </a:solidFill>
                <a:effectLst/>
                <a:latin typeface="Arial"/>
                <a:ea typeface="MS Mincho"/>
                <a:cs typeface="Arial"/>
              </a:rPr>
              <a:t>Español</a:t>
            </a:r>
          </a:p>
          <a:p>
            <a:r>
              <a:rPr lang="en-US" sz="2100" dirty="0">
                <a:solidFill>
                  <a:schemeClr val="bg1"/>
                </a:solidFill>
                <a:latin typeface="Arial"/>
                <a:ea typeface="MS Mincho"/>
                <a:cs typeface="Arial"/>
              </a:rPr>
              <a:t>Vietnamese / </a:t>
            </a:r>
            <a:r>
              <a:rPr lang="en-US" sz="2100" dirty="0" err="1">
                <a:solidFill>
                  <a:schemeClr val="bg1"/>
                </a:solidFill>
                <a:effectLst/>
                <a:latin typeface="Arial"/>
                <a:ea typeface="MS Mincho"/>
                <a:cs typeface="Arial"/>
              </a:rPr>
              <a:t>Tiếng</a:t>
            </a:r>
            <a:r>
              <a:rPr lang="en-US" sz="2100" dirty="0">
                <a:solidFill>
                  <a:schemeClr val="bg1"/>
                </a:solidFill>
                <a:effectLst/>
                <a:latin typeface="Arial"/>
                <a:ea typeface="MS Mincho"/>
                <a:cs typeface="Arial"/>
              </a:rPr>
              <a:t> Việt</a:t>
            </a:r>
            <a:r>
              <a:rPr lang="en-US" sz="2100" dirty="0">
                <a:solidFill>
                  <a:schemeClr val="bg1"/>
                </a:solidFill>
                <a:latin typeface="Arial"/>
                <a:ea typeface="MS Mincho"/>
                <a:cs typeface="Arial"/>
              </a:rPr>
              <a:t> </a:t>
            </a:r>
            <a:endParaRPr lang="en-AU" sz="2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/>
            </a:endParaRPr>
          </a:p>
          <a:p>
            <a:endParaRPr lang="en-US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Ask the library staff for more information</a:t>
            </a:r>
            <a:r>
              <a:rPr lang="en-US" sz="2100" i="1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!</a:t>
            </a:r>
          </a:p>
          <a:p>
            <a:endParaRPr lang="en-US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8" name="Picture 4" descr="Cover of Anna Karenina">
            <a:extLst>
              <a:ext uri="{FF2B5EF4-FFF2-40B4-BE49-F238E27FC236}">
                <a16:creationId xmlns:a16="http://schemas.microsoft.com/office/drawing/2014/main" id="{835B8927-E31D-45F7-9DD9-5F570A36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89" y="1387335"/>
            <a:ext cx="1593313" cy="23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ver of O rapaz que conquistou o mundo">
            <a:extLst>
              <a:ext uri="{FF2B5EF4-FFF2-40B4-BE49-F238E27FC236}">
                <a16:creationId xmlns:a16="http://schemas.microsoft.com/office/drawing/2014/main" id="{7931C357-FE02-450E-A85C-D8E853E0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29" y="1387336"/>
            <a:ext cx="1593313" cy="24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ver of El Arte de Ser Y Estar">
            <a:extLst>
              <a:ext uri="{FF2B5EF4-FFF2-40B4-BE49-F238E27FC236}">
                <a16:creationId xmlns:a16="http://schemas.microsoft.com/office/drawing/2014/main" id="{4770D3C8-AA9B-4932-8494-C2F6FE82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82" y="1329850"/>
            <a:ext cx="1569680" cy="24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ver of Dune">
            <a:extLst>
              <a:ext uri="{FF2B5EF4-FFF2-40B4-BE49-F238E27FC236}">
                <a16:creationId xmlns:a16="http://schemas.microsoft.com/office/drawing/2014/main" id="{CA3CA77A-EC94-4127-B3F6-76ED693E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176" y="1387336"/>
            <a:ext cx="1527023" cy="23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ver of 聪明的蛇">
            <a:extLst>
              <a:ext uri="{FF2B5EF4-FFF2-40B4-BE49-F238E27FC236}">
                <a16:creationId xmlns:a16="http://schemas.microsoft.com/office/drawing/2014/main" id="{A15030E6-2215-470B-8DC6-0A6C7256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04" y="4048242"/>
            <a:ext cx="1593313" cy="24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ver of Livres De Recettes Grand Bol Vegetalien">
            <a:extLst>
              <a:ext uri="{FF2B5EF4-FFF2-40B4-BE49-F238E27FC236}">
                <a16:creationId xmlns:a16="http://schemas.microsoft.com/office/drawing/2014/main" id="{4AB18E6D-C1BA-4B2F-B739-1434F784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83" y="4048242"/>
            <a:ext cx="1593313" cy="24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ver of Scrisori de dragoste pentru cei plecați">
            <a:extLst>
              <a:ext uri="{FF2B5EF4-FFF2-40B4-BE49-F238E27FC236}">
                <a16:creationId xmlns:a16="http://schemas.microsoft.com/office/drawing/2014/main" id="{41EAC542-CDCE-4519-84B5-B00EAA2C7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319" y="4048243"/>
            <a:ext cx="1527023" cy="242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ver of Tiem Nail Viet">
            <a:extLst>
              <a:ext uri="{FF2B5EF4-FFF2-40B4-BE49-F238E27FC236}">
                <a16:creationId xmlns:a16="http://schemas.microsoft.com/office/drawing/2014/main" id="{4F268BFB-3770-4F75-A001-845FE865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41" y="4048242"/>
            <a:ext cx="1580995" cy="24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DFFD9D7A9BB459F598ECEB10C7736" ma:contentTypeVersion="19" ma:contentTypeDescription="Create a new document." ma:contentTypeScope="" ma:versionID="f169e9715a0b42a54e5a833e7162d531">
  <xsd:schema xmlns:xsd="http://www.w3.org/2001/XMLSchema" xmlns:xs="http://www.w3.org/2001/XMLSchema" xmlns:p="http://schemas.microsoft.com/office/2006/metadata/properties" xmlns:ns1="http://schemas.microsoft.com/sharepoint/v3" xmlns:ns2="e7ae2a78-f90b-4f6e-8de5-5604a06cea12" xmlns:ns3="7fcfa795-6794-48fd-8bae-46c5129570ef" xmlns:ns4="54c55002-2c55-4657-bf0a-37fa3114285a" xmlns:ns5="BAB73B9A-1B6F-45F1-8C2F-4C227201F0D5" xmlns:ns6="53cf6f86-bcc9-443f-84fe-49d94c283652" xmlns:ns7="d03fa478-5b03-4f8c-82bb-72e6d0a867d6" xmlns:ns8="http://schemas.microsoft.com/sharepoint/v4" targetNamespace="http://schemas.microsoft.com/office/2006/metadata/properties" ma:root="true" ma:fieldsID="d70f14ff06e092b53db5de4ca09b5466" ns1:_="" ns2:_="" ns3:_="" ns4:_="" ns5:_="" ns6:_="" ns7:_="" ns8:_="">
    <xsd:import namespace="http://schemas.microsoft.com/sharepoint/v3"/>
    <xsd:import namespace="e7ae2a78-f90b-4f6e-8de5-5604a06cea12"/>
    <xsd:import namespace="7fcfa795-6794-48fd-8bae-46c5129570ef"/>
    <xsd:import namespace="54c55002-2c55-4657-bf0a-37fa3114285a"/>
    <xsd:import namespace="BAB73B9A-1B6F-45F1-8C2F-4C227201F0D5"/>
    <xsd:import namespace="53cf6f86-bcc9-443f-84fe-49d94c283652"/>
    <xsd:import namespace="d03fa478-5b03-4f8c-82bb-72e6d0a867d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3:TaxCatchAllLabel" minOccurs="0"/>
                <xsd:element ref="ns2:oa7c68bffab04fddb6e0774c4bc067a2" minOccurs="0"/>
                <xsd:element ref="ns2:a5aa2836c62a4172b41631d6db0cb15c" minOccurs="0"/>
                <xsd:element ref="ns2:Function1" minOccurs="0"/>
                <xsd:element ref="ns2:Own_x0020_by" minOccurs="0"/>
                <xsd:element ref="ns4:SharedWithUsers" minOccurs="0"/>
                <xsd:element ref="ns4:SharedWithDetails" minOccurs="0"/>
                <xsd:element ref="ns5:MediaServiceMetadata" minOccurs="0"/>
                <xsd:element ref="ns5:MediaServiceFastMetadata" minOccurs="0"/>
                <xsd:element ref="ns2:mc2267ffd0f4454ea83f81dcaf0b00f5" minOccurs="0"/>
                <xsd:element ref="ns6:i0f84bba906045b4af568ee102a52dcb" minOccurs="0"/>
                <xsd:element ref="ns7:MediaServiceAutoKeyPoints" minOccurs="0"/>
                <xsd:element ref="ns7:MediaServiceKeyPoints" minOccurs="0"/>
                <xsd:element ref="ns7:MediaServiceDateTaken" minOccurs="0"/>
                <xsd:element ref="ns7:MediaServiceAutoTags" minOccurs="0"/>
                <xsd:element ref="ns7:MediaServiceGenerationTime" minOccurs="0"/>
                <xsd:element ref="ns7:MediaServiceEventHashCode" minOccurs="0"/>
                <xsd:element ref="ns7:MediaServiceOCR" minOccurs="0"/>
                <xsd:element ref="ns7:MediaLengthInSeconds" minOccurs="0"/>
                <xsd:element ref="ns6:RecordsRelated" minOccurs="0"/>
                <xsd:element ref="ns7:Archived" minOccurs="0"/>
                <xsd:element ref="ns7:Archived_x0020_By" minOccurs="0"/>
                <xsd:element ref="ns8:IconOverlay" minOccurs="0"/>
                <xsd:element ref="ns1:_vti_ItemDeclaredRecord" minOccurs="0"/>
                <xsd:element ref="ns1:_vti_ItemHoldRecordStatus" minOccurs="0"/>
                <xsd:element ref="ns7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39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40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e2a78-f90b-4f6e-8de5-5604a06cea1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a7c68bffab04fddb6e0774c4bc067a2" ma:index="13" nillable="true" ma:taxonomy="true" ma:internalName="oa7c68bffab04fddb6e0774c4bc067a2" ma:taxonomyFieldName="Division_x0020__x0026__x0020_Branch" ma:displayName="Division &amp; Branch" ma:default="" ma:fieldId="{8a7c68bf-fab0-4fdd-b6e0-774c4bc067a2}" ma:sspId="1b66dae7-e9c8-4f72-86a4-212925ae7d92" ma:termSetId="b3e1dfb9-2273-4dcb-b215-44cb316847c2" ma:anchorId="009ae860-348d-4995-ae8c-ffb168cdc311" ma:open="false" ma:isKeyword="false">
      <xsd:complexType>
        <xsd:sequence>
          <xsd:element ref="pc:Terms" minOccurs="0" maxOccurs="1"/>
        </xsd:sequence>
      </xsd:complexType>
    </xsd:element>
    <xsd:element name="a5aa2836c62a4172b41631d6db0cb15c" ma:index="15" nillable="true" ma:taxonomy="true" ma:internalName="a5aa2836c62a4172b41631d6db0cb15c" ma:taxonomyFieldName="Document_x0020_Type" ma:displayName="Document Type" ma:default="" ma:fieldId="{a5aa2836-c62a-4172-b416-31d6db0cb15c}" ma:sspId="1b66dae7-e9c8-4f72-86a4-212925ae7d92" ma:termSetId="1b8474dd-9f98-486f-bd9c-a059424544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unction1" ma:index="17" nillable="true" ma:displayName="Function" ma:format="Dropdown" ma:internalName="Function">
      <xsd:simpleType>
        <xsd:restriction base="dms:Choice">
          <xsd:enumeration value="1.Collection Management"/>
          <xsd:enumeration value="2.Commercial Activities"/>
          <xsd:enumeration value="3.Corporate Governance &amp; Management"/>
          <xsd:enumeration value="4.External Relations"/>
          <xsd:enumeration value="5.Financial Management"/>
          <xsd:enumeration value="6.Frontline Services &amp; Programs"/>
          <xsd:enumeration value="7.Fundraising &amp; Support"/>
          <xsd:enumeration value="8.Human Resource Management"/>
          <xsd:enumeration value="9.Information &amp; Technology Management"/>
          <xsd:enumeration value="10.Legal Services"/>
          <xsd:enumeration value="11.Property &amp; Facilities"/>
          <xsd:enumeration value="12.Public Libraries Support"/>
        </xsd:restriction>
      </xsd:simpleType>
    </xsd:element>
    <xsd:element name="Own_x0020_by" ma:index="18" nillable="true" ma:displayName="Own by" ma:format="Dropdown" ma:internalName="Own_x0020_by">
      <xsd:simpleType>
        <xsd:restriction base="dms:Choice">
          <xsd:enumeration value="BI"/>
          <xsd:enumeration value="DXLab"/>
          <xsd:enumeration value="PES"/>
          <xsd:enumeration value="Manager, DSI"/>
        </xsd:restriction>
      </xsd:simpleType>
    </xsd:element>
    <xsd:element name="mc2267ffd0f4454ea83f81dcaf0b00f5" ma:index="23" nillable="true" ma:taxonomy="true" ma:internalName="mc2267ffd0f4454ea83f81dcaf0b00f5" ma:taxonomyFieldName="Activity" ma:displayName="Activity" ma:default="" ma:fieldId="{6c2267ff-d0f4-454e-a83f-81dcaf0b00f5}" ma:sspId="1b66dae7-e9c8-4f72-86a4-212925ae7d92" ma:termSetId="9fc3ef70-a995-455f-9565-59ac1a0066b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cfa795-6794-48fd-8bae-46c5129570ef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f6920133-cb70-4dde-a22b-53e4c0f447ba}" ma:internalName="TaxCatchAll" ma:showField="CatchAllData" ma:web="53cf6f86-bcc9-443f-84fe-49d94c283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f6920133-cb70-4dde-a22b-53e4c0f447ba}" ma:internalName="TaxCatchAllLabel" ma:readOnly="true" ma:showField="CatchAllDataLabel" ma:web="53cf6f86-bcc9-443f-84fe-49d94c283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55002-2c55-4657-bf0a-37fa3114285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73B9A-1B6F-45F1-8C2F-4C227201F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f6f86-bcc9-443f-84fe-49d94c283652" elementFormDefault="qualified">
    <xsd:import namespace="http://schemas.microsoft.com/office/2006/documentManagement/types"/>
    <xsd:import namespace="http://schemas.microsoft.com/office/infopath/2007/PartnerControls"/>
    <xsd:element name="i0f84bba906045b4af568ee102a52dcb" ma:index="26" nillable="true" ma:taxonomy="true" ma:internalName="i0f84bba906045b4af568ee102a52dcb" ma:taxonomyFieldName="RevIMBCS" ma:displayName="Classification" ma:indexed="true" ma:default="150;#Strategies ＆ Planning|a860e0bf-7171-497d-b734-dc9c1d0d52b7" ma:fieldId="{20f84bba-9060-45b4-af56-8ee102a52dcb}" ma:sspId="1b66dae7-e9c8-4f72-86a4-212925ae7d92" ma:termSetId="38df7853-f644-479f-a41c-1c021c889c62" ma:anchorId="7e3bfffb-a0cb-4b08-b456-1d111c4a0e8a" ma:open="false" ma:isKeyword="false">
      <xsd:complexType>
        <xsd:sequence>
          <xsd:element ref="pc:Terms" minOccurs="0" maxOccurs="1"/>
        </xsd:sequence>
      </xsd:complexType>
    </xsd:element>
    <xsd:element name="RecordsRelated" ma:index="35" nillable="true" ma:displayName="Related Records" ma:internalName="RecordsRelated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fa478-5b03-4f8c-82bb-72e6d0a867d6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4" nillable="true" ma:displayName="Length (seconds)" ma:internalName="MediaLengthInSeconds" ma:readOnly="true">
      <xsd:simpleType>
        <xsd:restriction base="dms:Unknown"/>
      </xsd:simpleType>
    </xsd:element>
    <xsd:element name="Archived" ma:index="36" nillable="true" ma:displayName="Archived" ma:internalName="Archived">
      <xsd:simpleType>
        <xsd:restriction base="dms:Boolean"/>
      </xsd:simpleType>
    </xsd:element>
    <xsd:element name="Archived_x0020_By" ma:index="37" nillable="true" ma:displayName="Archived By" ma:internalName="Archived_x0020_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1b66dae7-e9c8-4f72-86a4-212925ae7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a7c68bffab04fddb6e0774c4bc067a2 xmlns="e7ae2a78-f90b-4f6e-8de5-5604a06cea12">
      <Terms xmlns="http://schemas.microsoft.com/office/infopath/2007/PartnerControls"/>
    </oa7c68bffab04fddb6e0774c4bc067a2>
    <Archived_x0020_By xmlns="d03fa478-5b03-4f8c-82bb-72e6d0a867d6">
      <UserInfo>
        <DisplayName/>
        <AccountId xsi:nil="true"/>
        <AccountType/>
      </UserInfo>
    </Archived_x0020_By>
    <IconOverlay xmlns="http://schemas.microsoft.com/sharepoint/v4" xsi:nil="true"/>
    <a5aa2836c62a4172b41631d6db0cb15c xmlns="e7ae2a78-f90b-4f6e-8de5-5604a06cea12">
      <Terms xmlns="http://schemas.microsoft.com/office/infopath/2007/PartnerControls"/>
    </a5aa2836c62a4172b41631d6db0cb15c>
    <Own_x0020_by xmlns="e7ae2a78-f90b-4f6e-8de5-5604a06cea12" xsi:nil="true"/>
    <mc2267ffd0f4454ea83f81dcaf0b00f5 xmlns="e7ae2a78-f90b-4f6e-8de5-5604a06cea12">
      <Terms xmlns="http://schemas.microsoft.com/office/infopath/2007/PartnerControls"/>
    </mc2267ffd0f4454ea83f81dcaf0b00f5>
    <TaxCatchAll xmlns="7fcfa795-6794-48fd-8bae-46c5129570ef">
      <Value>150</Value>
    </TaxCatchAll>
    <i0f84bba906045b4af568ee102a52dcb xmlns="53cf6f86-bcc9-443f-84fe-49d94c2836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Strategies ＆ Planning</TermName>
          <TermId xmlns="http://schemas.microsoft.com/office/infopath/2007/PartnerControls">a860e0bf-7171-497d-b734-dc9c1d0d52b7</TermId>
        </TermInfo>
      </Terms>
    </i0f84bba906045b4af568ee102a52dcb>
    <Function1 xmlns="e7ae2a78-f90b-4f6e-8de5-5604a06cea12">12.Public Libraries Support</Function1>
    <Archived xmlns="d03fa478-5b03-4f8c-82bb-72e6d0a867d6" xsi:nil="true"/>
    <_dlc_DocId xmlns="e7ae2a78-f90b-4f6e-8de5-5604a06cea12">CYAEXH2KDSYD-1782560990-28470</_dlc_DocId>
    <_dlc_DocIdUrl xmlns="e7ae2a78-f90b-4f6e-8de5-5604a06cea12">
      <Url>https://statelibrarynsw.sharepoint.com/sites/PLSDC/PLS/_layouts/15/DocIdRedir.aspx?ID=CYAEXH2KDSYD-1782560990-28470</Url>
      <Description>CYAEXH2KDSYD-1782560990-28470</Description>
    </_dlc_DocIdUrl>
    <lcf76f155ced4ddcb4097134ff3c332f xmlns="d03fa478-5b03-4f8c-82bb-72e6d0a867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730A7-A071-409D-9D9E-A3AB3CF5E9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A98D5C-4289-46CF-A99B-20FC6585C15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75BD136-CCAB-4ECD-9992-AB1833C64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ae2a78-f90b-4f6e-8de5-5604a06cea12"/>
    <ds:schemaRef ds:uri="7fcfa795-6794-48fd-8bae-46c5129570ef"/>
    <ds:schemaRef ds:uri="54c55002-2c55-4657-bf0a-37fa3114285a"/>
    <ds:schemaRef ds:uri="BAB73B9A-1B6F-45F1-8C2F-4C227201F0D5"/>
    <ds:schemaRef ds:uri="53cf6f86-bcc9-443f-84fe-49d94c283652"/>
    <ds:schemaRef ds:uri="d03fa478-5b03-4f8c-82bb-72e6d0a867d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C8743D1-BE5F-4A99-827A-BA62EE83C6B2}">
  <ds:schemaRefs>
    <ds:schemaRef ds:uri="http://schemas.microsoft.com/sharepoint/v4"/>
    <ds:schemaRef ds:uri="http://schemas.openxmlformats.org/package/2006/metadata/core-properties"/>
    <ds:schemaRef ds:uri="d03fa478-5b03-4f8c-82bb-72e6d0a867d6"/>
    <ds:schemaRef ds:uri="53cf6f86-bcc9-443f-84fe-49d94c283652"/>
    <ds:schemaRef ds:uri="http://schemas.microsoft.com/sharepoint/v3"/>
    <ds:schemaRef ds:uri="http://schemas.microsoft.com/office/2006/metadata/properties"/>
    <ds:schemaRef ds:uri="http://purl.org/dc/dcmitype/"/>
    <ds:schemaRef ds:uri="http://schemas.microsoft.com/office/2006/documentManagement/types"/>
    <ds:schemaRef ds:uri="7fcfa795-6794-48fd-8bae-46c5129570ef"/>
    <ds:schemaRef ds:uri="http://purl.org/dc/elements/1.1/"/>
    <ds:schemaRef ds:uri="BAB73B9A-1B6F-45F1-8C2F-4C227201F0D5"/>
    <ds:schemaRef ds:uri="http://www.w3.org/XML/1998/namespace"/>
    <ds:schemaRef ds:uri="http://schemas.microsoft.com/office/infopath/2007/PartnerControls"/>
    <ds:schemaRef ds:uri="e7ae2a78-f90b-4f6e-8de5-5604a06cea12"/>
    <ds:schemaRef ds:uri="http://purl.org/dc/terms/"/>
    <ds:schemaRef ds:uri="54c55002-2c55-4657-bf0a-37fa311428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52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Handley</dc:creator>
  <cp:lastModifiedBy>Abby Dawson</cp:lastModifiedBy>
  <cp:revision>16</cp:revision>
  <dcterms:created xsi:type="dcterms:W3CDTF">2019-08-23T04:04:58Z</dcterms:created>
  <dcterms:modified xsi:type="dcterms:W3CDTF">2022-09-05T04:22:48Z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0x010100202DFFD9D7A9BB459F598ECEB10C7736</vt:lpwstr>
  </property>
  <property fmtid="{D5CDD505-2E9C-101B-9397-08002B2CF9AE}" pid="3" name="RevIMBCS">
    <vt:lpwstr>150;#Strategies ＆ Planning|a860e0bf-7171-497d-b734-dc9c1d0d52b7</vt:lpwstr>
  </property>
  <property fmtid="{D5CDD505-2E9C-101B-9397-08002B2CF9AE}" pid="4" name="_dlc_DocIdItemGuid">
    <vt:lpwstr>d20baf51-5436-4648-a29a-054142ab953e</vt:lpwstr>
  </property>
  <property fmtid="{D5CDD505-2E9C-101B-9397-08002B2CF9AE}" pid="5" name="Division &amp; Branch">
    <vt:lpwstr/>
  </property>
  <property fmtid="{D5CDD505-2E9C-101B-9397-08002B2CF9AE}" pid="6" name="Activity">
    <vt:lpwstr/>
  </property>
  <property fmtid="{D5CDD505-2E9C-101B-9397-08002B2CF9AE}" pid="7" name="Document Type">
    <vt:lpwstr/>
  </property>
  <property fmtid="{D5CDD505-2E9C-101B-9397-08002B2CF9AE}" pid="8" name="MediaServiceImageTags">
    <vt:lpwstr/>
  </property>
</Properties>
</file>