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3E63-9E46-1C4E-BE56-DACA04A5F865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47DB-BCCD-B846-A48D-E88B7BBB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267" y="1721342"/>
            <a:ext cx="58412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>
                <a:solidFill>
                  <a:schemeClr val="bg1"/>
                </a:solidFill>
              </a:rPr>
              <a:t>indyreads™ is an exciting new eBook/eAudio platform which provides access to a statewide collection of independent Australian and international titles, classic literature and modern award-winning titles in eBook and eAudio format</a:t>
            </a:r>
          </a:p>
          <a:p>
            <a:endParaRPr lang="en-AU" sz="28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AU" sz="28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Ask the </a:t>
            </a:r>
            <a:r>
              <a:rPr lang="en-AU" sz="28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library staff for more information!</a:t>
            </a:r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06E3AD-31BF-4230-B1F8-6C168371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756" y="1491447"/>
            <a:ext cx="3290647" cy="49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Handley</dc:creator>
  <cp:lastModifiedBy>Ross Balharrie</cp:lastModifiedBy>
  <cp:revision>5</cp:revision>
  <dcterms:created xsi:type="dcterms:W3CDTF">2019-08-23T04:04:58Z</dcterms:created>
  <dcterms:modified xsi:type="dcterms:W3CDTF">2019-10-21T05:50:11Z</dcterms:modified>
</cp:coreProperties>
</file>