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08" d="100"/>
          <a:sy n="108" d="100"/>
        </p:scale>
        <p:origin x="1446" y="1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BB359-D367-49BA-A6EF-6FDAAE5EA7D3}" type="datetimeFigureOut">
              <a:rPr lang="en-AU" smtClean="0"/>
              <a:t>7/11/2017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41EF4-17A3-4FE8-963D-11B9E053571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87288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4AA5E-12F0-4BDE-8F42-C19F67BD8B9E}" type="datetimeFigureOut">
              <a:rPr lang="en-AU" smtClean="0"/>
              <a:t>7/11/2017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9C26F-DDAD-4356-A612-D95D6EF675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63354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9C26F-DDAD-4356-A612-D95D6EF675A7}" type="slidenum">
              <a:rPr lang="en-AU" smtClean="0"/>
              <a:t>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0173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21514" y="2589099"/>
            <a:ext cx="7132315" cy="634135"/>
          </a:xfrm>
          <a:prstGeom prst="rect">
            <a:avLst/>
          </a:prstGeom>
        </p:spPr>
        <p:txBody>
          <a:bodyPr tIns="0" rIns="0" bIns="0">
            <a:normAutofit/>
          </a:bodyPr>
          <a:lstStyle>
            <a:lvl1pPr algn="l">
              <a:defRPr sz="3600">
                <a:latin typeface="Helvetica"/>
                <a:cs typeface="Helvetica"/>
              </a:defRPr>
            </a:lvl1pPr>
          </a:lstStyle>
          <a:p>
            <a:r>
              <a:rPr lang="en-AU" dirty="0"/>
              <a:t>Name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34524" y="3997006"/>
            <a:ext cx="7153021" cy="634236"/>
          </a:xfrm>
          <a:prstGeom prst="rect">
            <a:avLst/>
          </a:prstGeom>
        </p:spPr>
        <p:txBody>
          <a:bodyPr tIns="0" rIns="0" bIns="0"/>
          <a:lstStyle>
            <a:lvl1pPr marL="0" indent="0" algn="l">
              <a:buNone/>
              <a:defRPr sz="2400" baseline="0">
                <a:solidFill>
                  <a:srgbClr val="000000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Course title here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681146" y="5315587"/>
            <a:ext cx="2457450" cy="23016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200">
                <a:latin typeface="Helvetica"/>
                <a:cs typeface="Helvetica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AU" dirty="0"/>
              <a:t>Trainer name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681146" y="6043107"/>
            <a:ext cx="2457450" cy="23016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200">
                <a:latin typeface="Helvetica"/>
                <a:cs typeface="Helvetica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AU" dirty="0"/>
              <a:t>Date here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 hasCustomPrompt="1"/>
          </p:nvPr>
        </p:nvSpPr>
        <p:spPr>
          <a:xfrm>
            <a:off x="3598999" y="5435909"/>
            <a:ext cx="2532294" cy="1084262"/>
          </a:xfrm>
          <a:prstGeom prst="rect">
            <a:avLst/>
          </a:prstGeom>
        </p:spPr>
        <p:txBody>
          <a:bodyPr vert="horz" lIns="0" tIns="0" bIns="0" anchor="b" anchorCtr="0"/>
          <a:lstStyle>
            <a:lvl1pPr marL="0" indent="0" algn="ctr">
              <a:buNone/>
              <a:defRPr sz="1800" baseline="0">
                <a:solidFill>
                  <a:srgbClr val="0000FF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Click icon </a:t>
            </a:r>
            <a:br>
              <a:rPr lang="en-US" dirty="0"/>
            </a:br>
            <a:r>
              <a:rPr lang="en-US" dirty="0"/>
              <a:t>to insert provider logo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497547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3"/>
            <a:ext cx="9698082" cy="685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673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Picture Placeholder 11" descr="Insert provider logo here"/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3810291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 Savvy Seniors certificate</dc:title>
  <dc:creator>State Library of NSW</dc:creator>
  <cp:keywords>[SEC=UNCLASSIFIED]</cp:keywords>
  <cp:lastModifiedBy>Edwina Duffy</cp:lastModifiedBy>
  <cp:revision>10</cp:revision>
  <dcterms:created xsi:type="dcterms:W3CDTF">2016-02-10T07:09:15Z</dcterms:created>
  <dcterms:modified xsi:type="dcterms:W3CDTF">2017-11-07T05:38:01Z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M_Originator_Hash_SHA1">
    <vt:lpwstr>F058EF151811B65C2AB1EBBC4F25F5555BDB219D</vt:lpwstr>
  </property>
  <property fmtid="{D5CDD505-2E9C-101B-9397-08002B2CF9AE}" pid="3" name="PM_SecurityClassification">
    <vt:lpwstr>UNCLASSIFIED</vt:lpwstr>
  </property>
  <property fmtid="{D5CDD505-2E9C-101B-9397-08002B2CF9AE}" pid="4" name="PM_DisplayValueSecClassificationWithQualifier">
    <vt:lpwstr>UNCLASSIFIED</vt:lpwstr>
  </property>
  <property fmtid="{D5CDD505-2E9C-101B-9397-08002B2CF9AE}" pid="5" name="PM_Qualifier">
    <vt:lpwstr/>
  </property>
  <property fmtid="{D5CDD505-2E9C-101B-9397-08002B2CF9AE}" pid="6" name="PM_Hash_SHA1">
    <vt:lpwstr>2D8EDF7B3B51397DDF6E42F59BC72D5E9932FD7F</vt:lpwstr>
  </property>
  <property fmtid="{D5CDD505-2E9C-101B-9397-08002B2CF9AE}" pid="7" name="PM_InsertionValue">
    <vt:lpwstr>UNCLASSIFIED</vt:lpwstr>
  </property>
  <property fmtid="{D5CDD505-2E9C-101B-9397-08002B2CF9AE}" pid="8" name="PM_Hash_Salt">
    <vt:lpwstr>F7ED967F39CDA9E196333F549D720F45</vt:lpwstr>
  </property>
  <property fmtid="{D5CDD505-2E9C-101B-9397-08002B2CF9AE}" pid="9" name="PM_Hash_Version">
    <vt:lpwstr>2014.2</vt:lpwstr>
  </property>
  <property fmtid="{D5CDD505-2E9C-101B-9397-08002B2CF9AE}" pid="10" name="PM_Hash_Salt_Prev">
    <vt:lpwstr>79058105FDD78CDD0778B735B2FC4238</vt:lpwstr>
  </property>
  <property fmtid="{D5CDD505-2E9C-101B-9397-08002B2CF9AE}" pid="11" name="PM_Caveats_Count">
    <vt:lpwstr>0</vt:lpwstr>
  </property>
  <property fmtid="{D5CDD505-2E9C-101B-9397-08002B2CF9AE}" pid="12" name="PM_LastInsertion">
    <vt:lpwstr>UNCLASSIFIED</vt:lpwstr>
  </property>
  <property fmtid="{D5CDD505-2E9C-101B-9397-08002B2CF9AE}" pid="13" name="PM_PrintOutPlacement_PPT">
    <vt:lpwstr/>
  </property>
</Properties>
</file>